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92512-41B9-25AA-CE28-E27F62A6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F83D46-D86C-9E86-710C-70DCDD0A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F017-9B3E-4D54-89CB-E69D86161728}" type="datetimeFigureOut">
              <a:rPr lang="nl-NL" smtClean="0"/>
              <a:t>16-2-2026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013CB45-45EB-C755-8854-E855891F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6A6802-7526-2E18-895C-EE40EACF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8AF4B-CE3B-486B-9BBB-2B9F1F61FC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46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E994368-EDB5-8690-DEEF-D52B2BA1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0421A6-8031-B3D2-BA93-DA365B011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21A459-83F0-3A83-397D-4121965CA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F017-9B3E-4D54-89CB-E69D86161728}" type="datetimeFigureOut">
              <a:rPr lang="nl-NL" smtClean="0"/>
              <a:t>16-2-2026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5E38D4-1EF3-D31A-3CD0-36A0AC858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4DE87A-5B5C-929B-399A-26341CF8C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8AF4B-CE3B-486B-9BBB-2B9F1F61FC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62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0CE4653-E5E3-A164-7C01-DAE3E1AD4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6F2C75-8686-2CDB-EBAE-64553E2296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4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9839645-0F2F-FEDE-67AD-C3214A18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5AE94A-E5C0-A60D-C577-D46667F52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4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3EE8FDF-939F-41A1-80E1-ED585752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B20DFB-679C-1BC9-8469-FB73AD9735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3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3183D1E-83A4-1F91-DBD9-3A492826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85754F-7FF6-38A3-33EE-A8273945D5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0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EE31993-40BC-3DE9-CFF9-582715FF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392046-C8C1-E2ED-138D-42EC4F1DA9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AD619A5-064D-FA5F-DE00-FC9254122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A85742-FCD9-C2A7-2B57-2672AF1238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0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C41D745-FF06-CA6F-8823-878A0658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C1F325-303E-3815-02DB-0914E5F6CA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7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34819B-29BB-72D4-1D79-786A4C7A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D77F6C-0732-81A1-D3DB-EA5380F563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5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20C5C04-9376-DAD2-B27F-A3E05A27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927DE9-2201-6040-C396-28C141BA02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9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31D873F-203D-8A52-DBCB-0EB8710D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4F82A8D-E78B-C9AD-B6CF-8CBB306A55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6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3BA2D2D-D402-CF48-D65C-34EBC058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FE6D01-4A37-0258-E607-21612F1205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E43E081-E33D-D5D2-4BDA-4A43DA4B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EC8168-E2C5-44F7-794B-996491E170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54B9112-DAA2-50C6-6DBD-5B840452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D94D37-CDFF-105B-D720-A026C440AB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096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2026-02-16T12:10:13Z</dcterms:created>
  <dcterms:modified xsi:type="dcterms:W3CDTF">2026-02-16T12:10:13Z</dcterms:modified>
</cp:coreProperties>
</file>